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E0A"/>
    <a:srgbClr val="850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950-8D94-4E08-8B51-1C60567F86AE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1597-C14E-4E21-BE8B-645973B3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3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950-8D94-4E08-8B51-1C60567F86AE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1597-C14E-4E21-BE8B-645973B3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8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950-8D94-4E08-8B51-1C60567F86AE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1597-C14E-4E21-BE8B-645973B3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9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950-8D94-4E08-8B51-1C60567F86AE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1597-C14E-4E21-BE8B-645973B3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950-8D94-4E08-8B51-1C60567F86AE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1597-C14E-4E21-BE8B-645973B3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9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950-8D94-4E08-8B51-1C60567F86AE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1597-C14E-4E21-BE8B-645973B3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950-8D94-4E08-8B51-1C60567F86AE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1597-C14E-4E21-BE8B-645973B3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3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950-8D94-4E08-8B51-1C60567F86AE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1597-C14E-4E21-BE8B-645973B3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6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950-8D94-4E08-8B51-1C60567F86AE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1597-C14E-4E21-BE8B-645973B3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2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950-8D94-4E08-8B51-1C60567F86AE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1597-C14E-4E21-BE8B-645973B3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6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3950-8D94-4E08-8B51-1C60567F86AE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1597-C14E-4E21-BE8B-645973B3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1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3950-8D94-4E08-8B51-1C60567F86AE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31597-C14E-4E21-BE8B-645973B3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7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6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092"/>
            <a:ext cx="9144000" cy="4247317"/>
          </a:xfrm>
          <a:prstGeom prst="rect">
            <a:avLst/>
          </a:prstGeom>
          <a:solidFill>
            <a:srgbClr val="850406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1 Peter 4:8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And above all things have fervent love for one another, for “love will cover a multitude of sins.”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092"/>
            <a:ext cx="9144000" cy="6832640"/>
          </a:xfrm>
          <a:prstGeom prst="rect">
            <a:avLst/>
          </a:prstGeom>
          <a:solidFill>
            <a:srgbClr val="850406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Matthew 1:20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But while he thought about these things, behold, an angel of the Lord appeared to him in a dream, saying, “Joseph, son of David, do not be afraid to take to you Mary your wife, for that which is conceived in her is of the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Holy Spirit.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092"/>
            <a:ext cx="9144000" cy="4247317"/>
          </a:xfrm>
          <a:prstGeom prst="rect">
            <a:avLst/>
          </a:prstGeom>
          <a:solidFill>
            <a:srgbClr val="850406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Matthew 1:21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And she will bring forth a Son, and you shall call His name Jesus, for He will save His people from their sins.”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65" y="1466335"/>
            <a:ext cx="8493211" cy="3877985"/>
          </a:xfrm>
          <a:prstGeom prst="rect">
            <a:avLst/>
          </a:prstGeom>
          <a:solidFill>
            <a:srgbClr val="130E0A">
              <a:alpha val="83000"/>
            </a:srgbClr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Christmas is about God’s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LOVE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and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man’s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NEED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092"/>
            <a:ext cx="9144000" cy="5909310"/>
          </a:xfrm>
          <a:prstGeom prst="rect">
            <a:avLst/>
          </a:prstGeom>
          <a:solidFill>
            <a:srgbClr val="850406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John 3:16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For God so loved the world that He gave His only begotten Son, that whoever believes in Him should not perish but have 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everlasting life.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092"/>
            <a:ext cx="9144000" cy="4247317"/>
          </a:xfrm>
          <a:prstGeom prst="rect">
            <a:avLst/>
          </a:prstGeom>
          <a:solidFill>
            <a:srgbClr val="850406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John 3:17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For God did not send His Son into the world to condemn the world, but that the world through Him might be saved.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092"/>
            <a:ext cx="9144000" cy="5909310"/>
          </a:xfrm>
          <a:prstGeom prst="rect">
            <a:avLst/>
          </a:prstGeom>
          <a:solidFill>
            <a:srgbClr val="850406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John 3:18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“He who believes in Him is not condemned; but he who does not believe is condemned already, because he has not believed in the name of the only begotten Son of God.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5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227" y="1128584"/>
            <a:ext cx="8493211" cy="4893647"/>
          </a:xfrm>
          <a:prstGeom prst="rect">
            <a:avLst/>
          </a:prstGeom>
          <a:solidFill>
            <a:srgbClr val="130E0A">
              <a:alpha val="83000"/>
            </a:srgbClr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Christmas reminds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us that God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KEEPS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His Word and works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 His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TIME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092"/>
            <a:ext cx="9144000" cy="4247317"/>
          </a:xfrm>
          <a:prstGeom prst="rect">
            <a:avLst/>
          </a:prstGeom>
          <a:solidFill>
            <a:srgbClr val="850406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Matthew 1:22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So all this was done that it might be fulfilled which was spoken by the Lord through the prophet, saying: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092"/>
            <a:ext cx="9144000" cy="5078313"/>
          </a:xfrm>
          <a:prstGeom prst="rect">
            <a:avLst/>
          </a:prstGeom>
          <a:solidFill>
            <a:srgbClr val="850406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Matthew 1:23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“Behold, the virgin shall be with child, and bear a Son, and they shall call His name Immanuel,” which is translated, “God with us.”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092"/>
            <a:ext cx="9144000" cy="6740307"/>
          </a:xfrm>
          <a:prstGeom prst="rect">
            <a:avLst/>
          </a:prstGeom>
          <a:solidFill>
            <a:srgbClr val="850406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Matthew 1:18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Now the birth of Jesus Christ was as follows: After His mother Mary was betrothed to Joseph, before they came together, she was found with child of the Holy Spirit. </a:t>
            </a:r>
          </a:p>
          <a:p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989" y="1449860"/>
            <a:ext cx="8493211" cy="3877985"/>
          </a:xfrm>
          <a:prstGeom prst="rect">
            <a:avLst/>
          </a:prstGeom>
          <a:solidFill>
            <a:srgbClr val="130E0A">
              <a:alpha val="83000"/>
            </a:srgbClr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Christmas is a reminder to be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OBEDIENT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to God.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092"/>
            <a:ext cx="9144000" cy="4247317"/>
          </a:xfrm>
          <a:prstGeom prst="rect">
            <a:avLst/>
          </a:prstGeom>
          <a:solidFill>
            <a:srgbClr val="850406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Matthew 1:24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Then Joseph, being aroused from sleep, did as the angel of the Lord commanded him and took to him his wife,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4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092"/>
            <a:ext cx="9144000" cy="4247317"/>
          </a:xfrm>
          <a:prstGeom prst="rect">
            <a:avLst/>
          </a:prstGeom>
          <a:solidFill>
            <a:srgbClr val="850406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Matthew 1:25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and did not know her till she had brought forth her firstborn Son. And he called His name Jesus.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65" y="1466335"/>
            <a:ext cx="8493211" cy="3939540"/>
          </a:xfrm>
          <a:prstGeom prst="rect">
            <a:avLst/>
          </a:prstGeom>
          <a:solidFill>
            <a:srgbClr val="130E0A">
              <a:alpha val="83000"/>
            </a:srgbClr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Christmas 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reminds us that God’s plans often 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INTERRUPT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our plans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092"/>
            <a:ext cx="9144000" cy="2585323"/>
          </a:xfrm>
          <a:prstGeom prst="rect">
            <a:avLst/>
          </a:prstGeom>
          <a:solidFill>
            <a:srgbClr val="850406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Proverbs 16:9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A man’s heart plans his way, But the Lord directs his steps.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092"/>
            <a:ext cx="9144000" cy="5078313"/>
          </a:xfrm>
          <a:prstGeom prst="rect">
            <a:avLst/>
          </a:prstGeom>
          <a:solidFill>
            <a:srgbClr val="850406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Matthew 1:19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Then Joseph her husband, being a just man, and not wanting to make her a public example, was minded to put her away secretly.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6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465" y="1466335"/>
            <a:ext cx="8493211" cy="3877985"/>
          </a:xfrm>
          <a:prstGeom prst="rect">
            <a:avLst/>
          </a:prstGeom>
          <a:solidFill>
            <a:srgbClr val="130E0A">
              <a:alpha val="83000"/>
            </a:srgbClr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Christmas reminds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us to have the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MIND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of Christ.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092"/>
            <a:ext cx="9144000" cy="5078313"/>
          </a:xfrm>
          <a:prstGeom prst="rect">
            <a:avLst/>
          </a:prstGeom>
          <a:solidFill>
            <a:srgbClr val="850406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Philippians 2:3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Let nothing be done through selfish ambition or conceit, but in lowliness of mind let each esteem others better than himself.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092"/>
            <a:ext cx="9144000" cy="4247317"/>
          </a:xfrm>
          <a:prstGeom prst="rect">
            <a:avLst/>
          </a:prstGeom>
          <a:solidFill>
            <a:srgbClr val="850406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Philippians 2:4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Let each of you look out not only for his own interests, but also for the interests of others.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7092"/>
            <a:ext cx="9144000" cy="2585323"/>
          </a:xfrm>
          <a:prstGeom prst="rect">
            <a:avLst/>
          </a:prstGeom>
          <a:solidFill>
            <a:srgbClr val="850406">
              <a:alpha val="6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Philippians 2:5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Cambria" panose="02040503050406030204" pitchFamily="18" charset="0"/>
              </a:rPr>
              <a:t>Let this mind be in you which was also in Christ Jesus, …..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511</Words>
  <Application>Microsoft Office PowerPoint</Application>
  <PresentationFormat>On-screen Show (4:3)</PresentationFormat>
  <Paragraphs>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3</cp:revision>
  <dcterms:created xsi:type="dcterms:W3CDTF">2018-11-30T15:50:03Z</dcterms:created>
  <dcterms:modified xsi:type="dcterms:W3CDTF">2018-11-30T16:22:14Z</dcterms:modified>
</cp:coreProperties>
</file>